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409" r:id="rId2"/>
    <p:sldId id="425" r:id="rId3"/>
    <p:sldId id="416" r:id="rId4"/>
    <p:sldId id="417" r:id="rId5"/>
    <p:sldId id="426" r:id="rId6"/>
    <p:sldId id="418" r:id="rId7"/>
    <p:sldId id="419" r:id="rId8"/>
    <p:sldId id="420" r:id="rId9"/>
    <p:sldId id="421" r:id="rId10"/>
    <p:sldId id="42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07" y="7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39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5715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23399" y="1069676"/>
            <a:ext cx="6155107" cy="1082615"/>
          </a:xfrm>
        </p:spPr>
        <p:txBody>
          <a:bodyPr/>
          <a:lstStyle>
            <a:lvl1pPr algn="ctr">
              <a:lnSpc>
                <a:spcPct val="110000"/>
              </a:lnSpc>
              <a:defRPr sz="3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23399" y="2344497"/>
            <a:ext cx="6155107" cy="4318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noProof="0" dirty="0" smtClean="0"/>
              <a:t>单击此处编辑母版副标题样式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371475" y="334963"/>
            <a:ext cx="11449050" cy="6207125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400">
                <a:solidFill>
                  <a:srgbClr val="000000"/>
                </a:solidFill>
              </a:defRPr>
            </a:lvl1pPr>
            <a:lvl2pPr marL="539750" indent="-17970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</a:defRPr>
            </a:lvl2pPr>
            <a:lvl3pPr marL="720090" indent="-179705">
              <a:spcBef>
                <a:spcPts val="300"/>
              </a:spcBef>
              <a:spcAft>
                <a:spcPts val="300"/>
              </a:spcAft>
              <a:defRPr sz="1800">
                <a:solidFill>
                  <a:srgbClr val="000000"/>
                </a:solidFill>
              </a:defRPr>
            </a:lvl3pPr>
            <a:lvl4pPr marL="1080135" indent="-179705">
              <a:spcBef>
                <a:spcPts val="300"/>
              </a:spcBef>
              <a:spcAft>
                <a:spcPts val="300"/>
              </a:spcAft>
              <a:defRPr sz="1800">
                <a:solidFill>
                  <a:srgbClr val="000000"/>
                </a:solidFill>
              </a:defRPr>
            </a:lvl4pPr>
            <a:lvl5pPr marL="1440180" indent="-179705">
              <a:spcBef>
                <a:spcPts val="300"/>
              </a:spcBef>
              <a:spcAft>
                <a:spcPts val="300"/>
              </a:spcAft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4417" y="2001600"/>
            <a:ext cx="10958400" cy="4150800"/>
          </a:xfrm>
        </p:spPr>
        <p:txBody>
          <a:bodyPr lIns="0" tIns="0" rIns="0" bIns="0">
            <a:normAutofit/>
          </a:bodyPr>
          <a:lstStyle>
            <a:lvl1pPr marL="85725" indent="0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357505" indent="0">
              <a:buFont typeface="Arial" panose="020B0604020202020204" pitchFamily="34" charset="0"/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539750" indent="0">
              <a:buNone/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 marL="899795" indent="0">
              <a:buNone/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 marL="1080135" indent="0">
              <a:buNone/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624417" y="1548292"/>
            <a:ext cx="914399" cy="188912"/>
            <a:chOff x="826030" y="1528423"/>
            <a:chExt cx="914399" cy="188912"/>
          </a:xfrm>
        </p:grpSpPr>
        <p:sp>
          <p:nvSpPr>
            <p:cNvPr id="8" name="燕尾形 7"/>
            <p:cNvSpPr/>
            <p:nvPr/>
          </p:nvSpPr>
          <p:spPr>
            <a:xfrm>
              <a:off x="8260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10038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11816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13610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15388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6400" y="3369600"/>
            <a:ext cx="5558400" cy="608400"/>
          </a:xfrm>
        </p:spPr>
        <p:txBody>
          <a:bodyPr anchor="ctr" anchorCtr="0">
            <a:normAutofit/>
          </a:bodyPr>
          <a:lstStyle>
            <a:lvl1pPr>
              <a:defRPr sz="2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标题 5"/>
          <p:cNvSpPr txBox="1"/>
          <p:nvPr/>
        </p:nvSpPr>
        <p:spPr>
          <a:xfrm>
            <a:off x="4317763" y="3369682"/>
            <a:ext cx="5559071" cy="609599"/>
          </a:xfrm>
          <a:prstGeom prst="roundRect">
            <a:avLst>
              <a:gd name="adj" fmla="val 50000"/>
            </a:avLst>
          </a:prstGeom>
          <a:noFill/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7800000" scaled="0"/>
            </a:gra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6600000" scaled="0"/>
                </a:gradFill>
                <a:latin typeface="幼圆" panose="02010509060101010101" pitchFamily="49" charset="-122"/>
                <a:ea typeface="幼圆" panose="02010509060101010101" pitchFamily="49" charset="-122"/>
                <a:cs typeface="+mj-cs"/>
              </a:defRPr>
            </a:lvl1pPr>
          </a:lstStyle>
          <a:p>
            <a:pPr>
              <a:defRPr/>
            </a:pPr>
            <a:endParaRPr lang="da-DK" altLang="zh-CN" sz="28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6600000" scaled="0"/>
              </a:gradFill>
              <a:latin typeface="+mn-lt"/>
              <a:ea typeface="+mj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2800" y="476250"/>
            <a:ext cx="10957981" cy="7112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4417" y="1990800"/>
            <a:ext cx="10958400" cy="1659600"/>
          </a:xfrm>
        </p:spPr>
        <p:txBody>
          <a:bodyPr lIns="0" tIns="0" rIns="0" bIns="0">
            <a:noAutofit/>
          </a:bodyPr>
          <a:lstStyle>
            <a:lvl1pPr marL="85725" indent="0">
              <a:spcBef>
                <a:spcPts val="100"/>
              </a:spcBef>
              <a:spcAft>
                <a:spcPts val="100"/>
              </a:spcAft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357505" indent="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539750" indent="0">
              <a:spcBef>
                <a:spcPts val="100"/>
              </a:spcBef>
              <a:spcAft>
                <a:spcPts val="100"/>
              </a:spcAft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 marL="899795" indent="0">
              <a:spcBef>
                <a:spcPts val="100"/>
              </a:spcBef>
              <a:spcAft>
                <a:spcPts val="100"/>
              </a:spcAft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 marL="1080135" indent="0">
              <a:spcBef>
                <a:spcPts val="100"/>
              </a:spcBef>
              <a:spcAft>
                <a:spcPts val="100"/>
              </a:spcAft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2800" y="4284000"/>
            <a:ext cx="10958400" cy="1659600"/>
          </a:xfrm>
        </p:spPr>
        <p:txBody>
          <a:bodyPr lIns="0" tIns="0" rIns="0" bIns="0">
            <a:noAutofit/>
          </a:bodyPr>
          <a:lstStyle>
            <a:lvl1pPr marL="85725" indent="0">
              <a:spcBef>
                <a:spcPts val="100"/>
              </a:spcBef>
              <a:spcAft>
                <a:spcPts val="100"/>
              </a:spcAft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357505" indent="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539750" indent="0">
              <a:spcBef>
                <a:spcPts val="100"/>
              </a:spcBef>
              <a:spcAft>
                <a:spcPts val="100"/>
              </a:spcAft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3pPr>
            <a:lvl4pPr marL="899795" indent="0">
              <a:spcBef>
                <a:spcPts val="100"/>
              </a:spcBef>
              <a:spcAft>
                <a:spcPts val="100"/>
              </a:spcAft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 marL="1080135" indent="0">
              <a:spcBef>
                <a:spcPts val="100"/>
              </a:spcBef>
              <a:spcAft>
                <a:spcPts val="100"/>
              </a:spcAft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624417" y="1548292"/>
            <a:ext cx="914399" cy="188912"/>
            <a:chOff x="826030" y="1528423"/>
            <a:chExt cx="914399" cy="188912"/>
          </a:xfrm>
        </p:grpSpPr>
        <p:sp>
          <p:nvSpPr>
            <p:cNvPr id="9" name="燕尾形 8"/>
            <p:cNvSpPr/>
            <p:nvPr/>
          </p:nvSpPr>
          <p:spPr>
            <a:xfrm>
              <a:off x="8260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10038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1181630" y="1528423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13610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燕尾形 12"/>
            <p:cNvSpPr/>
            <p:nvPr/>
          </p:nvSpPr>
          <p:spPr>
            <a:xfrm>
              <a:off x="1538817" y="1528423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24417" y="3830559"/>
            <a:ext cx="914399" cy="188912"/>
            <a:chOff x="725224" y="3754732"/>
            <a:chExt cx="914399" cy="188912"/>
          </a:xfrm>
        </p:grpSpPr>
        <p:sp>
          <p:nvSpPr>
            <p:cNvPr id="15" name="燕尾形 14"/>
            <p:cNvSpPr/>
            <p:nvPr/>
          </p:nvSpPr>
          <p:spPr>
            <a:xfrm>
              <a:off x="725224" y="3754732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燕尾形 15"/>
            <p:cNvSpPr/>
            <p:nvPr/>
          </p:nvSpPr>
          <p:spPr>
            <a:xfrm>
              <a:off x="903024" y="3754732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燕尾形 16"/>
            <p:cNvSpPr/>
            <p:nvPr/>
          </p:nvSpPr>
          <p:spPr>
            <a:xfrm>
              <a:off x="1080824" y="3754732"/>
              <a:ext cx="201613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>
              <a:off x="1260211" y="3754732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1438011" y="3754732"/>
              <a:ext cx="201612" cy="18891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>
            <p:custDataLst>
              <p:tags r:id="rId1"/>
            </p:custDataLst>
          </p:nvPr>
        </p:nvCxnSpPr>
        <p:spPr>
          <a:xfrm rot="5400000">
            <a:off x="6096000" y="1554302"/>
            <a:ext cx="0" cy="608330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 rot="5400000">
            <a:off x="6096000" y="-750881"/>
            <a:ext cx="0" cy="608330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054350" y="2290769"/>
            <a:ext cx="6083300" cy="2305183"/>
          </a:xfrm>
        </p:spPr>
        <p:txBody>
          <a:bodyPr/>
          <a:lstStyle>
            <a:lvl1pPr algn="ctr">
              <a:defRPr sz="8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6B9C84-08AA-4DD6-A5EC-EE58C24DC290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60E34-2897-4D3E-92A0-8765A62FD2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735495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35495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335695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31246" y="449745"/>
            <a:ext cx="1104163" cy="599081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6591" y="449745"/>
            <a:ext cx="9771455" cy="5990811"/>
          </a:xfrm>
        </p:spPr>
        <p:txBody>
          <a:bodyPr vert="eaVert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41E4-EC88-4A87-B30A-765C4508EABD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5715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1130060"/>
            <a:ext cx="12192000" cy="572794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624420" y="476250"/>
            <a:ext cx="1095798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4418" y="1412876"/>
            <a:ext cx="10957983" cy="47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441E4-EC88-4A87-B30A-765C4508EABD}" type="datetimeFigureOut">
              <a:rPr lang="zh-CN" altLang="en-US" smtClean="0"/>
              <a:t>2021/6/9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32D5-73BA-4C37-98F8-D15CCDF1EE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anose="02010600040101010101" pitchFamily="2" charset="-122"/>
          <a:cs typeface="宋体" panose="02010600030101010101" pitchFamily="2" charset="-122"/>
        </a:defRPr>
      </a:lvl9pPr>
    </p:titleStyle>
    <p:bodyStyle>
      <a:lvl1pPr marL="342900" indent="-257175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1"/>
        </a:buClr>
        <a:buSzPct val="80000"/>
        <a:buFont typeface="Wingdings 2" panose="05020102010507070707" pitchFamily="18" charset="2"/>
        <a:buChar char="Õ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9750" indent="-179705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indent="-179705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79705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59840" indent="-179705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023235" y="1069975"/>
            <a:ext cx="7419340" cy="1082675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zh-CN" sz="54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广西师范大学研究生</a:t>
            </a:r>
            <a:br>
              <a:rPr lang="zh-CN" altLang="zh-CN" sz="54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zh-CN" altLang="zh-CN" sz="54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成绩查询操作手册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b="1" dirty="0"/>
              <a:t>查询登录网址地址：</a:t>
            </a:r>
            <a:r>
              <a:rPr lang="zh-CN" altLang="en-US" b="1" dirty="0">
                <a:sym typeface="+mn-ea"/>
              </a:rPr>
              <a:t>https://yzcx.gxnu.edu.cn/</a:t>
            </a:r>
            <a:r>
              <a:rPr lang="zh-CN" altLang="en-US" b="1" dirty="0"/>
              <a:t/>
            </a:r>
            <a:br>
              <a:rPr lang="zh-CN" altLang="en-US" b="1" dirty="0"/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420" y="1187450"/>
            <a:ext cx="10957981" cy="49657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20899" y="1713984"/>
            <a:ext cx="5840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n-ea"/>
                <a:cs typeface="+mn-ea"/>
              </a:rPr>
              <a:t>步骤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  <a:cs typeface="+mn-ea"/>
              </a:rPr>
              <a:t>6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cs typeface="+mn-ea"/>
              </a:rPr>
              <a:t>：选择复查科目，上传复查申请表，提交复查申请</a:t>
            </a:r>
            <a:endParaRPr lang="zh-CN" altLang="en-US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736757" y="2553730"/>
            <a:ext cx="2726724" cy="4777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947258" y="2710898"/>
            <a:ext cx="6575682" cy="2305183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学生查询操作</a:t>
            </a:r>
            <a:r>
              <a:rPr lang="en-US" altLang="zh-CN" dirty="0" smtClean="0">
                <a:solidFill>
                  <a:schemeClr val="tx1"/>
                </a:solidFill>
              </a:rPr>
              <a:t/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https://yzcx.gxnu.edu.cn/</a:t>
            </a:r>
            <a:r>
              <a:rPr lang="zh-CN" altLang="en-US" b="1" dirty="0">
                <a:solidFill>
                  <a:srgbClr val="FF0000"/>
                </a:solidFill>
              </a:rPr>
              <a:t/>
            </a:r>
            <a:br>
              <a:rPr lang="zh-CN" altLang="en-US" b="1" dirty="0">
                <a:solidFill>
                  <a:srgbClr val="FF0000"/>
                </a:solidFill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800" y="381000"/>
            <a:ext cx="10957981" cy="711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zh-CN" altLang="en-US"/>
              <a:t/>
            </a:r>
            <a:br>
              <a:rPr lang="zh-CN" altLang="en-US"/>
            </a:br>
            <a:r>
              <a:rPr lang="zh-CN" altLang="en-US" b="1"/>
              <a:t>查询登录网址地址：</a:t>
            </a:r>
            <a:r>
              <a:rPr lang="zh-CN" altLang="en-US" b="1">
                <a:sym typeface="+mn-ea"/>
              </a:rPr>
              <a:t>https://yzcx.gxnu.edu.cn/</a:t>
            </a:r>
            <a:r>
              <a:rPr lang="zh-CN" altLang="en-US" b="1"/>
              <a:t/>
            </a:r>
            <a:br>
              <a:rPr lang="zh-CN" altLang="en-US" b="1"/>
            </a:br>
            <a:endParaRPr lang="zh-CN" altLang="en-US" b="1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5950" y="1092200"/>
            <a:ext cx="10958830" cy="545084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6960870" y="3000375"/>
            <a:ext cx="1055370" cy="40894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490595" y="1858010"/>
            <a:ext cx="59035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>
                <a:solidFill>
                  <a:srgbClr val="FF0000"/>
                </a:solidFill>
              </a:rPr>
              <a:t>初次登陆网站请按以下操作执行</a:t>
            </a:r>
          </a:p>
          <a:p>
            <a:pPr algn="ctr"/>
            <a:r>
              <a:rPr lang="zh-CN" altLang="zh-CN" sz="2400" b="1" dirty="0">
                <a:solidFill>
                  <a:srgbClr val="FF0000"/>
                </a:solidFill>
              </a:rPr>
              <a:t>步骤</a:t>
            </a:r>
            <a:r>
              <a:rPr lang="en-US" altLang="zh-CN" sz="2400" b="1" dirty="0">
                <a:solidFill>
                  <a:srgbClr val="FF0000"/>
                </a:solidFill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</a:rPr>
              <a:t>：点击新生注册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2" y="1092200"/>
            <a:ext cx="10952521" cy="50603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800" y="381000"/>
            <a:ext cx="10957981" cy="711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zh-CN" altLang="en-US"/>
              <a:t/>
            </a:r>
            <a:br>
              <a:rPr lang="zh-CN" altLang="en-US"/>
            </a:br>
            <a:r>
              <a:rPr lang="zh-CN" altLang="en-US" b="1"/>
              <a:t>查询登录网址地址：</a:t>
            </a:r>
            <a:r>
              <a:rPr lang="zh-CN" altLang="en-US" b="1">
                <a:sym typeface="+mn-ea"/>
              </a:rPr>
              <a:t>https://yzcx.gxnu.edu.cn/</a:t>
            </a:r>
            <a:r>
              <a:rPr lang="zh-CN" altLang="en-US" b="1"/>
              <a:t/>
            </a:r>
            <a:br>
              <a:rPr lang="zh-CN" altLang="en-US" b="1"/>
            </a:br>
            <a:endParaRPr lang="zh-CN" altLang="en-US" b="1"/>
          </a:p>
        </p:txBody>
      </p:sp>
      <p:sp>
        <p:nvSpPr>
          <p:cNvPr id="4" name="圆角矩形 3"/>
          <p:cNvSpPr/>
          <p:nvPr/>
        </p:nvSpPr>
        <p:spPr>
          <a:xfrm>
            <a:off x="4364355" y="2791608"/>
            <a:ext cx="3870960" cy="205359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64355" y="1839595"/>
            <a:ext cx="439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</a:rPr>
              <a:t>步骤</a:t>
            </a:r>
            <a:r>
              <a:rPr lang="en-US" altLang="zh-CN" sz="2400" b="1" dirty="0">
                <a:solidFill>
                  <a:srgbClr val="FF0000"/>
                </a:solidFill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：填写注册考生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信息（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非推免生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" y="1092200"/>
            <a:ext cx="10957981" cy="53891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800" y="381000"/>
            <a:ext cx="10957981" cy="711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zh-CN" altLang="en-US"/>
              <a:t/>
            </a:r>
            <a:br>
              <a:rPr lang="zh-CN" altLang="en-US"/>
            </a:br>
            <a:r>
              <a:rPr lang="zh-CN" altLang="en-US" b="1"/>
              <a:t>查询登录网址地址：</a:t>
            </a:r>
            <a:r>
              <a:rPr lang="zh-CN" altLang="en-US" b="1">
                <a:sym typeface="+mn-ea"/>
              </a:rPr>
              <a:t>https://yzcx.gxnu.edu.cn/</a:t>
            </a:r>
            <a:r>
              <a:rPr lang="zh-CN" altLang="en-US" b="1"/>
              <a:t/>
            </a:r>
            <a:br>
              <a:rPr lang="zh-CN" altLang="en-US" b="1"/>
            </a:br>
            <a:endParaRPr lang="zh-CN" altLang="en-US" b="1"/>
          </a:p>
        </p:txBody>
      </p:sp>
      <p:sp>
        <p:nvSpPr>
          <p:cNvPr id="4" name="圆角矩形 3"/>
          <p:cNvSpPr/>
          <p:nvPr/>
        </p:nvSpPr>
        <p:spPr>
          <a:xfrm>
            <a:off x="4364355" y="2791608"/>
            <a:ext cx="3870960" cy="205359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64355" y="1839595"/>
            <a:ext cx="439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</a:rPr>
              <a:t>步骤</a:t>
            </a:r>
            <a:r>
              <a:rPr lang="en-US" altLang="zh-CN" sz="2400" b="1" dirty="0">
                <a:solidFill>
                  <a:srgbClr val="FF0000"/>
                </a:solidFill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</a:rPr>
              <a:t>：填写注册考生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信息（</a:t>
            </a:r>
            <a:r>
              <a:rPr lang="zh-CN" altLang="en-US" sz="2400" b="1" dirty="0">
                <a:solidFill>
                  <a:srgbClr val="FF0000"/>
                </a:solidFill>
              </a:rPr>
              <a:t>推免生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917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5950" y="1092200"/>
            <a:ext cx="10958830" cy="50603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800" y="381000"/>
            <a:ext cx="10957981" cy="711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zh-CN" altLang="en-US"/>
              <a:t/>
            </a:r>
            <a:br>
              <a:rPr lang="zh-CN" altLang="en-US"/>
            </a:br>
            <a:r>
              <a:rPr lang="zh-CN" altLang="en-US" b="1"/>
              <a:t>查询登录网址地址：</a:t>
            </a:r>
            <a:r>
              <a:rPr lang="zh-CN" altLang="en-US" b="1">
                <a:sym typeface="+mn-ea"/>
              </a:rPr>
              <a:t>https://yzcx.gxnu.edu.cn/</a:t>
            </a:r>
            <a:r>
              <a:rPr lang="zh-CN" altLang="en-US" b="1"/>
              <a:t/>
            </a:r>
            <a:br>
              <a:rPr lang="zh-CN" altLang="en-US" b="1"/>
            </a:br>
            <a:endParaRPr lang="zh-CN" altLang="en-US" b="1"/>
          </a:p>
        </p:txBody>
      </p:sp>
      <p:sp>
        <p:nvSpPr>
          <p:cNvPr id="4" name="圆角矩形 3"/>
          <p:cNvSpPr/>
          <p:nvPr/>
        </p:nvSpPr>
        <p:spPr>
          <a:xfrm>
            <a:off x="4363720" y="1995170"/>
            <a:ext cx="3870960" cy="372999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63720" y="1534795"/>
            <a:ext cx="4392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</a:rPr>
              <a:t>步骤</a:t>
            </a:r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：完善考生个人信息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85" y="1092200"/>
            <a:ext cx="10965815" cy="52031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800" y="381000"/>
            <a:ext cx="10957981" cy="711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zh-CN" altLang="en-US"/>
              <a:t/>
            </a:r>
            <a:br>
              <a:rPr lang="zh-CN" altLang="en-US"/>
            </a:br>
            <a:r>
              <a:rPr lang="zh-CN" altLang="en-US" b="1"/>
              <a:t>查询登录网址地址：</a:t>
            </a:r>
            <a:r>
              <a:rPr lang="zh-CN" altLang="en-US" b="1">
                <a:sym typeface="+mn-ea"/>
              </a:rPr>
              <a:t>https://yzcx.gxnu.edu.cn/</a:t>
            </a:r>
            <a:r>
              <a:rPr lang="zh-CN" altLang="en-US" b="1"/>
              <a:t/>
            </a:r>
            <a:br>
              <a:rPr lang="zh-CN" altLang="en-US" b="1"/>
            </a:br>
            <a:endParaRPr lang="zh-CN" altLang="en-US" b="1"/>
          </a:p>
        </p:txBody>
      </p:sp>
      <p:sp>
        <p:nvSpPr>
          <p:cNvPr id="5" name="文本框 4"/>
          <p:cNvSpPr txBox="1"/>
          <p:nvPr/>
        </p:nvSpPr>
        <p:spPr>
          <a:xfrm>
            <a:off x="617220" y="1515745"/>
            <a:ext cx="425894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</a:rPr>
              <a:t>步骤</a:t>
            </a:r>
            <a:r>
              <a:rPr lang="en-US" altLang="zh-CN" sz="2400" b="1">
                <a:solidFill>
                  <a:srgbClr val="FF0000"/>
                </a:solidFill>
              </a:rPr>
              <a:t>3</a:t>
            </a:r>
            <a:r>
              <a:rPr lang="zh-CN" altLang="en-US" sz="2400" b="1">
                <a:solidFill>
                  <a:srgbClr val="FF0000"/>
                </a:solidFill>
              </a:rPr>
              <a:t>注意事项：</a:t>
            </a: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密码长度为</a:t>
            </a:r>
            <a:r>
              <a:rPr lang="en-US" altLang="zh-CN" sz="2400" b="1">
                <a:solidFill>
                  <a:srgbClr val="FF0000"/>
                </a:solidFill>
              </a:rPr>
              <a:t>9</a:t>
            </a:r>
            <a:r>
              <a:rPr lang="zh-CN" altLang="en-US" sz="2400" b="1">
                <a:solidFill>
                  <a:srgbClr val="FF0000"/>
                </a:solidFill>
              </a:rPr>
              <a:t>位数，字母</a:t>
            </a:r>
            <a:r>
              <a:rPr lang="en-US" altLang="zh-CN" sz="2400" b="1">
                <a:solidFill>
                  <a:srgbClr val="FF0000"/>
                </a:solidFill>
              </a:rPr>
              <a:t>+</a:t>
            </a:r>
            <a:r>
              <a:rPr lang="zh-CN" altLang="en-US" sz="2400" b="1">
                <a:solidFill>
                  <a:srgbClr val="FF0000"/>
                </a:solidFill>
              </a:rPr>
              <a:t>数字</a:t>
            </a: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报名手机为现用手机号</a:t>
            </a: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" y="1092200"/>
            <a:ext cx="10956925" cy="49288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6800" y="381000"/>
            <a:ext cx="10957981" cy="711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b="1" dirty="0"/>
              <a:t>查询登录网址地址：</a:t>
            </a:r>
            <a:r>
              <a:rPr lang="zh-CN" altLang="en-US" b="1" dirty="0">
                <a:sym typeface="+mn-ea"/>
              </a:rPr>
              <a:t>https://yzcx.gxnu.edu.cn/</a:t>
            </a:r>
            <a:r>
              <a:rPr lang="zh-CN" altLang="en-US" b="1" dirty="0"/>
              <a:t/>
            </a:r>
            <a:br>
              <a:rPr lang="zh-CN" altLang="en-US" b="1" dirty="0"/>
            </a:br>
            <a:endParaRPr lang="zh-CN" altLang="en-US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617220" y="1515745"/>
            <a:ext cx="42589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89325" y="1961515"/>
            <a:ext cx="6267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n-ea"/>
                <a:cs typeface="+mn-ea"/>
              </a:rPr>
              <a:t>步骤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cs typeface="+mn-ea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cs typeface="+mn-ea"/>
              </a:rPr>
              <a:t>：考生个人界面，查询成绩或上传资料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6919784" y="2842054"/>
            <a:ext cx="1202724" cy="13757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b="1" dirty="0"/>
              <a:t>查询登录网址地址：</a:t>
            </a:r>
            <a:r>
              <a:rPr lang="zh-CN" altLang="en-US" b="1" dirty="0">
                <a:sym typeface="+mn-ea"/>
              </a:rPr>
              <a:t>https://yzcx.gxnu.edu.cn/</a:t>
            </a:r>
            <a:r>
              <a:rPr lang="zh-CN" altLang="en-US" b="1" dirty="0"/>
              <a:t/>
            </a:r>
            <a:br>
              <a:rPr lang="zh-CN" altLang="en-US" b="1" dirty="0"/>
            </a:b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420" y="1187450"/>
            <a:ext cx="10957981" cy="49657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67235" y="1713984"/>
            <a:ext cx="560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+mn-ea"/>
                <a:cs typeface="+mn-ea"/>
              </a:rPr>
              <a:t>步骤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  <a:cs typeface="+mn-ea"/>
              </a:rPr>
              <a:t>5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  <a:cs typeface="+mn-ea"/>
              </a:rPr>
              <a:t>：考生成绩查询界面，对成绩有疑问可点击复查</a:t>
            </a:r>
            <a:endParaRPr lang="zh-CN" altLang="en-US" dirty="0">
              <a:solidFill>
                <a:srgbClr val="FF0000"/>
              </a:solidFill>
              <a:latin typeface="+mn-ea"/>
              <a:cs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797643" y="4423719"/>
            <a:ext cx="930876" cy="3212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3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33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33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33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3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3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、12、16、19、20、26、28"/>
  <p:tag name="KSO_WM_TEMPLATE_CATEGORY" val="custom"/>
  <p:tag name="KSO_WM_TEMPLATE_INDEX" val="160334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334_28*i*1"/>
  <p:tag name="KSO_WM_TEMPLATE_CATEGORY" val="custom"/>
  <p:tag name="KSO_WM_TEMPLATE_INDEX" val="160334"/>
  <p:tag name="KSO_WM_UNIT_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334_28*i*2"/>
  <p:tag name="KSO_WM_TEMPLATE_CATEGORY" val="custom"/>
  <p:tag name="KSO_WM_TEMPLATE_INDEX" val="160334"/>
  <p:tag name="KSO_WM_UNIT_INDEX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160334_1"/>
  <p:tag name="KSO_WM_TEMPLATE_SUBCATEGORY" val="0"/>
  <p:tag name="KSO_WM_TEMPLATE_MASTER_TYPE" val="0"/>
  <p:tag name="KSO_WM_TEMPLATE_COLOR_TYPE" val="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160334"/>
  <p:tag name="KSO_WM_SLIDE_LAYOUT" val="a_b"/>
  <p:tag name="KSO_WM_SLIDE_LAYOUT_CNT" val="1_1"/>
  <p:tag name="KSO_WM_UNIT_SHOW_EDIT_AREA_INDICATION" val="1"/>
  <p:tag name="KSO_WM_TEMPLATE_THUMBS_INDEX" val="1、9、12、16、19、20、26、28、"/>
  <p:tag name="KSO_WM_COMBINE_RELATE_SLIDE_ID" val="background20180946_1"/>
  <p:tag name="KSO_WM_TEMPLATE_TOPIC_ID" val="2869567"/>
  <p:tag name="KSO_WM_TEMPLATE_OUTLINE_ID" val="5"/>
  <p:tag name="KSO_WM_TEMPLATE_SCENE_ID" val="1"/>
  <p:tag name="KSO_WM_TEMPLATE_JOB_ID" val="5"/>
  <p:tag name="KSO_WM_TEMPLATE_TOPIC_DEFAUL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34"/>
  <p:tag name="KSO_WM_TAG_VERSION" val="1.0"/>
  <p:tag name="KSO_WM_BEAUTIFY_FLAG" val="#wm#"/>
  <p:tag name="KSO_WM_UNIT_TYPE" val="a"/>
  <p:tag name="KSO_WM_UNIT_INDEX" val="1"/>
  <p:tag name="KSO_WM_UNIT_ID" val="custom160334_1*a*1"/>
  <p:tag name="KSO_WM_UNIT_CLEAR" val="1"/>
  <p:tag name="KSO_WM_UNIT_LAYERLEVEL" val="1"/>
  <p:tag name="KSO_WM_UNIT_VALUE" val="1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3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334"/>
</p:tagLst>
</file>

<file path=ppt/theme/theme1.xml><?xml version="1.0" encoding="utf-8"?>
<a:theme xmlns:a="http://schemas.openxmlformats.org/drawingml/2006/main" name="A000120141114A01PWBG">
  <a:themeElements>
    <a:clrScheme name="自定义 24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549E39"/>
      </a:accent1>
      <a:accent2>
        <a:srgbClr val="8AB833"/>
      </a:accent2>
      <a:accent3>
        <a:srgbClr val="4AB5C4"/>
      </a:accent3>
      <a:accent4>
        <a:srgbClr val="1EA66F"/>
      </a:accent4>
      <a:accent5>
        <a:srgbClr val="BA6906"/>
      </a:accent5>
      <a:accent6>
        <a:srgbClr val="0989B1"/>
      </a:accent6>
      <a:hlink>
        <a:srgbClr val="FFC000"/>
      </a:hlink>
      <a:folHlink>
        <a:srgbClr val="86A795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147</Words>
  <Application>Microsoft Office PowerPoint</Application>
  <PresentationFormat>宽屏</PresentationFormat>
  <Paragraphs>27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黑体</vt:lpstr>
      <vt:lpstr>华文中宋</vt:lpstr>
      <vt:lpstr>宋体</vt:lpstr>
      <vt:lpstr>Arial</vt:lpstr>
      <vt:lpstr>Calibri</vt:lpstr>
      <vt:lpstr>Wingdings 2</vt:lpstr>
      <vt:lpstr>A000120141114A01PWBG</vt:lpstr>
      <vt:lpstr>广西师范大学研究生 成绩查询操作手册</vt:lpstr>
      <vt:lpstr>学生查询操作 https://yzcx.gxnu.edu.cn/ </vt:lpstr>
      <vt:lpstr> 查询登录网址地址：https://yzcx.gxnu.edu.cn/ </vt:lpstr>
      <vt:lpstr> 查询登录网址地址：https://yzcx.gxnu.edu.cn/ </vt:lpstr>
      <vt:lpstr> 查询登录网址地址：https://yzcx.gxnu.edu.cn/ </vt:lpstr>
      <vt:lpstr> 查询登录网址地址：https://yzcx.gxnu.edu.cn/ </vt:lpstr>
      <vt:lpstr> 查询登录网址地址：https://yzcx.gxnu.edu.cn/ </vt:lpstr>
      <vt:lpstr> 查询登录网址地址：https://yzcx.gxnu.edu.cn/ </vt:lpstr>
      <vt:lpstr>查询登录网址地址：https://yzcx.gxnu.edu.cn/ </vt:lpstr>
      <vt:lpstr>查询登录网址地址：https://yzcx.gxnu.edu.cn/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广西师范大学研究生 成绩查询操作手册</dc:title>
  <dc:creator/>
  <cp:lastModifiedBy>莫 钧淞</cp:lastModifiedBy>
  <cp:revision>178</cp:revision>
  <dcterms:created xsi:type="dcterms:W3CDTF">2019-06-19T02:08:00Z</dcterms:created>
  <dcterms:modified xsi:type="dcterms:W3CDTF">2021-06-09T08:10:47Z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